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645" r:id="rId2"/>
    <p:sldId id="647" r:id="rId3"/>
    <p:sldId id="646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2" r:id="rId19"/>
    <p:sldId id="702" r:id="rId20"/>
    <p:sldId id="664" r:id="rId21"/>
    <p:sldId id="665" r:id="rId22"/>
    <p:sldId id="666" r:id="rId23"/>
    <p:sldId id="667" r:id="rId24"/>
    <p:sldId id="668" r:id="rId25"/>
    <p:sldId id="669" r:id="rId26"/>
    <p:sldId id="670" r:id="rId27"/>
    <p:sldId id="671" r:id="rId28"/>
    <p:sldId id="672" r:id="rId29"/>
    <p:sldId id="704" r:id="rId30"/>
    <p:sldId id="705" r:id="rId31"/>
    <p:sldId id="703" r:id="rId32"/>
    <p:sldId id="673" r:id="rId33"/>
    <p:sldId id="674" r:id="rId34"/>
    <p:sldId id="675" r:id="rId35"/>
    <p:sldId id="676" r:id="rId36"/>
    <p:sldId id="678" r:id="rId37"/>
    <p:sldId id="679" r:id="rId38"/>
    <p:sldId id="680" r:id="rId39"/>
    <p:sldId id="681" r:id="rId40"/>
    <p:sldId id="682" r:id="rId41"/>
    <p:sldId id="683" r:id="rId42"/>
    <p:sldId id="706" r:id="rId43"/>
    <p:sldId id="684" r:id="rId44"/>
    <p:sldId id="685" r:id="rId45"/>
    <p:sldId id="686" r:id="rId46"/>
    <p:sldId id="687" r:id="rId47"/>
    <p:sldId id="688" r:id="rId48"/>
    <p:sldId id="689" r:id="rId49"/>
    <p:sldId id="690" r:id="rId50"/>
    <p:sldId id="691" r:id="rId51"/>
    <p:sldId id="692" r:id="rId52"/>
    <p:sldId id="693" r:id="rId53"/>
    <p:sldId id="694" r:id="rId54"/>
    <p:sldId id="695" r:id="rId55"/>
    <p:sldId id="696" r:id="rId56"/>
    <p:sldId id="697" r:id="rId57"/>
    <p:sldId id="698" r:id="rId58"/>
    <p:sldId id="707" r:id="rId59"/>
    <p:sldId id="708" r:id="rId60"/>
    <p:sldId id="709" r:id="rId61"/>
    <p:sldId id="710" r:id="rId62"/>
    <p:sldId id="711" r:id="rId63"/>
    <p:sldId id="712" r:id="rId64"/>
    <p:sldId id="713" r:id="rId65"/>
    <p:sldId id="714" r:id="rId66"/>
    <p:sldId id="715" r:id="rId67"/>
    <p:sldId id="716" r:id="rId68"/>
    <p:sldId id="717" r:id="rId69"/>
    <p:sldId id="718" r:id="rId70"/>
    <p:sldId id="719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41" autoAdjust="0"/>
    <p:restoredTop sz="91452" autoAdjust="0"/>
  </p:normalViewPr>
  <p:slideViewPr>
    <p:cSldViewPr>
      <p:cViewPr>
        <p:scale>
          <a:sx n="86" d="100"/>
          <a:sy n="86" d="100"/>
        </p:scale>
        <p:origin x="-2688" y="-6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January 10,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628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Image </a:t>
            </a:r>
            <a:r>
              <a:rPr lang="en-US" altLang="ko-KR" sz="6000" dirty="0" smtClean="0"/>
              <a:t>detection Methods</a:t>
            </a:r>
            <a:endParaRPr lang="en-US" altLang="ko-KR" sz="6000" dirty="0" smtClean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85800" y="34290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3200" dirty="0" smtClean="0"/>
              <a:t>R-CNN, </a:t>
            </a:r>
            <a:r>
              <a:rPr lang="en-US" altLang="ko-KR" sz="3200" dirty="0" err="1" smtClean="0"/>
              <a:t>SPPnet</a:t>
            </a:r>
            <a:r>
              <a:rPr lang="en-US" altLang="ko-KR" sz="3200" dirty="0" smtClean="0"/>
              <a:t>, </a:t>
            </a:r>
          </a:p>
          <a:p>
            <a:pPr algn="ctr"/>
            <a:r>
              <a:rPr lang="en-US" altLang="ko-KR" sz="3200" dirty="0" smtClean="0"/>
              <a:t>Fast R-CNN, and Faster R-CNN</a:t>
            </a: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5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1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8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3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708"/>
            <a:ext cx="9144000" cy="34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err="1" smtClean="0"/>
              <a:t>SPPnet</a:t>
            </a:r>
            <a:endParaRPr lang="en-US" altLang="ko-KR" sz="6000" dirty="0" smtClean="0"/>
          </a:p>
        </p:txBody>
      </p:sp>
    </p:spTree>
    <p:extLst>
      <p:ext uri="{BB962C8B-B14F-4D97-AF65-F5344CB8AC3E}">
        <p14:creationId xmlns:p14="http://schemas.microsoft.com/office/powerpoint/2010/main" val="23421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R-CNN</a:t>
            </a:r>
          </a:p>
        </p:txBody>
      </p:sp>
    </p:spTree>
    <p:extLst>
      <p:ext uri="{BB962C8B-B14F-4D97-AF65-F5344CB8AC3E}">
        <p14:creationId xmlns:p14="http://schemas.microsoft.com/office/powerpoint/2010/main" val="82160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2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4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4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0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3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132019"/>
            <a:ext cx="8496300" cy="5236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43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832110"/>
            <a:ext cx="8496300" cy="383671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41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Fast R-CNN</a:t>
            </a:r>
          </a:p>
        </p:txBody>
      </p:sp>
    </p:spTree>
    <p:extLst>
      <p:ext uri="{BB962C8B-B14F-4D97-AF65-F5344CB8AC3E}">
        <p14:creationId xmlns:p14="http://schemas.microsoft.com/office/powerpoint/2010/main" val="14730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8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0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5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8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6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7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2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0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9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Faster R-CNN</a:t>
            </a:r>
          </a:p>
        </p:txBody>
      </p:sp>
    </p:spTree>
    <p:extLst>
      <p:ext uri="{BB962C8B-B14F-4D97-AF65-F5344CB8AC3E}">
        <p14:creationId xmlns:p14="http://schemas.microsoft.com/office/powerpoint/2010/main" val="23819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9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9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2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8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7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8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9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6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6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25" y="1360459"/>
            <a:ext cx="85471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9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55700"/>
            <a:ext cx="8382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4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96" y="908720"/>
            <a:ext cx="8244408" cy="564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2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065245" y="1661900"/>
            <a:ext cx="648072" cy="31683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5046275"/>
            <a:ext cx="126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Image</a:t>
            </a:r>
            <a:endParaRPr lang="ko-KR" altLang="en-US" sz="2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535660" y="1661900"/>
            <a:ext cx="648072" cy="93610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4588" y="5046275"/>
            <a:ext cx="1550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Regions</a:t>
            </a:r>
            <a:endParaRPr lang="ko-KR" altLang="en-US" sz="24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535660" y="2750404"/>
            <a:ext cx="648072" cy="56768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35660" y="3606116"/>
            <a:ext cx="648072" cy="122413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63527" y="1805916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57533" y="5046274"/>
            <a:ext cx="126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Resize</a:t>
            </a:r>
            <a:endParaRPr lang="ko-KR" altLang="en-US" sz="2400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3963527" y="271020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67719" y="389414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57733" y="1877924"/>
            <a:ext cx="1080120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57733" y="2782216"/>
            <a:ext cx="1080120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6386" y="3966156"/>
            <a:ext cx="1080120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1669" y="5046275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Convolution Features</a:t>
            </a:r>
            <a:endParaRPr lang="ko-KR" altLang="en-US" sz="24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7524328" y="1877924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524328" y="278221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24328" y="396615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74318" y="5046275"/>
            <a:ext cx="126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Classify</a:t>
            </a:r>
            <a:endParaRPr lang="ko-KR" altLang="en-US" sz="2400" dirty="0" smtClean="0"/>
          </a:p>
        </p:txBody>
      </p:sp>
      <p:cxnSp>
        <p:nvCxnSpPr>
          <p:cNvPr id="26" name="직선 화살표 연결선 25"/>
          <p:cNvCxnSpPr>
            <a:stCxn id="6" idx="3"/>
            <a:endCxn id="10" idx="1"/>
          </p:cNvCxnSpPr>
          <p:nvPr/>
        </p:nvCxnSpPr>
        <p:spPr>
          <a:xfrm>
            <a:off x="3183732" y="2129952"/>
            <a:ext cx="7797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8" idx="3"/>
            <a:endCxn id="14" idx="1"/>
          </p:cNvCxnSpPr>
          <p:nvPr/>
        </p:nvCxnSpPr>
        <p:spPr>
          <a:xfrm>
            <a:off x="3183732" y="3034244"/>
            <a:ext cx="7797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9" idx="3"/>
            <a:endCxn id="15" idx="1"/>
          </p:cNvCxnSpPr>
          <p:nvPr/>
        </p:nvCxnSpPr>
        <p:spPr>
          <a:xfrm>
            <a:off x="3183732" y="4218184"/>
            <a:ext cx="78398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5" idx="3"/>
            <a:endCxn id="18" idx="1"/>
          </p:cNvCxnSpPr>
          <p:nvPr/>
        </p:nvCxnSpPr>
        <p:spPr>
          <a:xfrm>
            <a:off x="4615791" y="4218184"/>
            <a:ext cx="8605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4" idx="3"/>
            <a:endCxn id="17" idx="1"/>
          </p:cNvCxnSpPr>
          <p:nvPr/>
        </p:nvCxnSpPr>
        <p:spPr>
          <a:xfrm>
            <a:off x="4611599" y="3034244"/>
            <a:ext cx="84613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0" idx="3"/>
            <a:endCxn id="16" idx="1"/>
          </p:cNvCxnSpPr>
          <p:nvPr/>
        </p:nvCxnSpPr>
        <p:spPr>
          <a:xfrm>
            <a:off x="4611599" y="2129952"/>
            <a:ext cx="84613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6" idx="3"/>
            <a:endCxn id="20" idx="1"/>
          </p:cNvCxnSpPr>
          <p:nvPr/>
        </p:nvCxnSpPr>
        <p:spPr>
          <a:xfrm>
            <a:off x="6537853" y="2129952"/>
            <a:ext cx="98647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7" idx="3"/>
            <a:endCxn id="21" idx="1"/>
          </p:cNvCxnSpPr>
          <p:nvPr/>
        </p:nvCxnSpPr>
        <p:spPr>
          <a:xfrm>
            <a:off x="6537853" y="3034244"/>
            <a:ext cx="98647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8" idx="3"/>
            <a:endCxn id="22" idx="1"/>
          </p:cNvCxnSpPr>
          <p:nvPr/>
        </p:nvCxnSpPr>
        <p:spPr>
          <a:xfrm>
            <a:off x="6556506" y="4218184"/>
            <a:ext cx="96782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75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7" grpId="0"/>
      <p:bldP spid="8" grpId="0" animBg="1"/>
      <p:bldP spid="9" grpId="0" animBg="1"/>
      <p:bldP spid="10" grpId="0" animBg="1"/>
      <p:bldP spid="11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SPP 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49221" y="1661900"/>
            <a:ext cx="648072" cy="31683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5046275"/>
            <a:ext cx="126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763688" y="1661900"/>
            <a:ext cx="3024336" cy="31683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79712" y="504627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Convolution Features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84168" y="504627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SPP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167088" y="1661900"/>
            <a:ext cx="648072" cy="93610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16016" y="5046275"/>
            <a:ext cx="155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Regions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167088" y="2750404"/>
            <a:ext cx="648072" cy="56768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5167088" y="3606116"/>
            <a:ext cx="648072" cy="122413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372200" y="1805916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6372200" y="271020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6372200" y="389414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722390" y="1877924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7722390" y="278221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722390" y="396615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272380" y="5046275"/>
            <a:ext cx="126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Classify</a:t>
            </a:r>
            <a:endParaRPr lang="ko-KR" altLang="en-US" dirty="0"/>
          </a:p>
        </p:txBody>
      </p:sp>
      <p:cxnSp>
        <p:nvCxnSpPr>
          <p:cNvPr id="29" name="직선 화살표 연결선 28"/>
          <p:cNvCxnSpPr>
            <a:stCxn id="17" idx="3"/>
            <a:endCxn id="22" idx="1"/>
          </p:cNvCxnSpPr>
          <p:nvPr/>
        </p:nvCxnSpPr>
        <p:spPr>
          <a:xfrm>
            <a:off x="5815160" y="2129952"/>
            <a:ext cx="557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2" idx="3"/>
            <a:endCxn id="25" idx="1"/>
          </p:cNvCxnSpPr>
          <p:nvPr/>
        </p:nvCxnSpPr>
        <p:spPr>
          <a:xfrm>
            <a:off x="7020272" y="2129952"/>
            <a:ext cx="70211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3"/>
            <a:endCxn id="23" idx="1"/>
          </p:cNvCxnSpPr>
          <p:nvPr/>
        </p:nvCxnSpPr>
        <p:spPr>
          <a:xfrm>
            <a:off x="5815160" y="3034244"/>
            <a:ext cx="557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0" idx="3"/>
            <a:endCxn id="24" idx="1"/>
          </p:cNvCxnSpPr>
          <p:nvPr/>
        </p:nvCxnSpPr>
        <p:spPr>
          <a:xfrm>
            <a:off x="5815160" y="4218184"/>
            <a:ext cx="557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23" idx="3"/>
            <a:endCxn id="26" idx="1"/>
          </p:cNvCxnSpPr>
          <p:nvPr/>
        </p:nvCxnSpPr>
        <p:spPr>
          <a:xfrm>
            <a:off x="7020272" y="3034244"/>
            <a:ext cx="70211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4" idx="3"/>
            <a:endCxn id="27" idx="1"/>
          </p:cNvCxnSpPr>
          <p:nvPr/>
        </p:nvCxnSpPr>
        <p:spPr>
          <a:xfrm>
            <a:off x="7020272" y="4218184"/>
            <a:ext cx="70211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5" idx="3"/>
            <a:endCxn id="7" idx="1"/>
          </p:cNvCxnSpPr>
          <p:nvPr/>
        </p:nvCxnSpPr>
        <p:spPr>
          <a:xfrm>
            <a:off x="1497293" y="3246076"/>
            <a:ext cx="2663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16" grpId="0"/>
      <p:bldP spid="17" grpId="0" animBg="1"/>
      <p:bldP spid="18" grpId="0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0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R-CNN vs. SPP 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91634"/>
            <a:ext cx="3642206" cy="21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76872"/>
            <a:ext cx="3960440" cy="2098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31640" y="4581128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R-CNN</a:t>
            </a:r>
            <a:endParaRPr lang="ko-KR" altLang="en-US" sz="24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940152" y="4581127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SPP net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8886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Fast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1560" y="2636912"/>
            <a:ext cx="648072" cy="17374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3548" y="436510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907704" y="1484784"/>
            <a:ext cx="2664296" cy="17374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07704" y="321297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Convolution Features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167844" y="3726325"/>
            <a:ext cx="324036" cy="50405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167844" y="4441787"/>
            <a:ext cx="324036" cy="29405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167844" y="4950460"/>
            <a:ext cx="324036" cy="51334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627784" y="5517232"/>
            <a:ext cx="140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Regions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5" idx="3"/>
            <a:endCxn id="12" idx="1"/>
          </p:cNvCxnSpPr>
          <p:nvPr/>
        </p:nvCxnSpPr>
        <p:spPr>
          <a:xfrm flipV="1">
            <a:off x="1259632" y="2353526"/>
            <a:ext cx="648072" cy="11521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5" idx="3"/>
          </p:cNvCxnSpPr>
          <p:nvPr/>
        </p:nvCxnSpPr>
        <p:spPr>
          <a:xfrm>
            <a:off x="1259632" y="3505654"/>
            <a:ext cx="1728192" cy="11161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148064" y="2060848"/>
            <a:ext cx="648072" cy="115212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27" name="직선 화살표 연결선 26"/>
          <p:cNvCxnSpPr>
            <a:stCxn id="14" idx="3"/>
            <a:endCxn id="26" idx="1"/>
          </p:cNvCxnSpPr>
          <p:nvPr/>
        </p:nvCxnSpPr>
        <p:spPr>
          <a:xfrm flipV="1">
            <a:off x="3491880" y="2636911"/>
            <a:ext cx="1656184" cy="13414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2" idx="3"/>
            <a:endCxn id="26" idx="1"/>
          </p:cNvCxnSpPr>
          <p:nvPr/>
        </p:nvCxnSpPr>
        <p:spPr>
          <a:xfrm>
            <a:off x="4572000" y="2353526"/>
            <a:ext cx="576064" cy="2833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70022" y="3214717"/>
            <a:ext cx="1404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RoI Pooling Layer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362310" y="836712"/>
            <a:ext cx="324036" cy="144016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7362310" y="2780927"/>
            <a:ext cx="324036" cy="36468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38" name="직선 화살표 연결선 37"/>
          <p:cNvCxnSpPr>
            <a:stCxn id="26" idx="3"/>
            <a:endCxn id="36" idx="1"/>
          </p:cNvCxnSpPr>
          <p:nvPr/>
        </p:nvCxnSpPr>
        <p:spPr>
          <a:xfrm flipV="1">
            <a:off x="5796136" y="1556792"/>
            <a:ext cx="1566174" cy="10801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6" idx="3"/>
            <a:endCxn id="37" idx="1"/>
          </p:cNvCxnSpPr>
          <p:nvPr/>
        </p:nvCxnSpPr>
        <p:spPr>
          <a:xfrm>
            <a:off x="5796136" y="2636911"/>
            <a:ext cx="1566174" cy="3263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660232" y="2276871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Class Label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660232" y="3140967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Confidence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5166066" y="4302386"/>
            <a:ext cx="648072" cy="1152126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788024" y="5456255"/>
            <a:ext cx="14041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RoI Pooling Layer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380312" y="3645024"/>
            <a:ext cx="324036" cy="144016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7380312" y="5589239"/>
            <a:ext cx="324036" cy="36468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52" name="직선 화살표 연결선 51"/>
          <p:cNvCxnSpPr>
            <a:stCxn id="48" idx="3"/>
            <a:endCxn id="50" idx="1"/>
          </p:cNvCxnSpPr>
          <p:nvPr/>
        </p:nvCxnSpPr>
        <p:spPr>
          <a:xfrm flipV="1">
            <a:off x="5814138" y="4365104"/>
            <a:ext cx="1566174" cy="513345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8" idx="3"/>
            <a:endCxn id="51" idx="1"/>
          </p:cNvCxnSpPr>
          <p:nvPr/>
        </p:nvCxnSpPr>
        <p:spPr>
          <a:xfrm>
            <a:off x="5814138" y="4878449"/>
            <a:ext cx="1566174" cy="89313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678234" y="5085183"/>
            <a:ext cx="17281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Class Label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678234" y="5949279"/>
            <a:ext cx="17281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Confidence</a:t>
            </a:r>
            <a:endParaRPr lang="ko-KR" altLang="en-US" dirty="0"/>
          </a:p>
        </p:txBody>
      </p:sp>
      <p:cxnSp>
        <p:nvCxnSpPr>
          <p:cNvPr id="57" name="직선 화살표 연결선 56"/>
          <p:cNvCxnSpPr>
            <a:stCxn id="15" idx="3"/>
            <a:endCxn id="48" idx="1"/>
          </p:cNvCxnSpPr>
          <p:nvPr/>
        </p:nvCxnSpPr>
        <p:spPr>
          <a:xfrm>
            <a:off x="3491880" y="4588813"/>
            <a:ext cx="1674186" cy="28963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12" idx="3"/>
            <a:endCxn id="48" idx="1"/>
          </p:cNvCxnSpPr>
          <p:nvPr/>
        </p:nvCxnSpPr>
        <p:spPr>
          <a:xfrm>
            <a:off x="4572000" y="2353526"/>
            <a:ext cx="594066" cy="252492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91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2" grpId="0" animBg="1"/>
      <p:bldP spid="13" grpId="0"/>
      <p:bldP spid="14" grpId="0" animBg="1"/>
      <p:bldP spid="15" grpId="0" animBg="1"/>
      <p:bldP spid="16" grpId="0" animBg="1"/>
      <p:bldP spid="20" grpId="0"/>
      <p:bldP spid="26" grpId="0" animBg="1"/>
      <p:bldP spid="35" grpId="0"/>
      <p:bldP spid="36" grpId="0" animBg="1"/>
      <p:bldP spid="37" grpId="0" animBg="1"/>
      <p:bldP spid="44" grpId="0"/>
      <p:bldP spid="45" grpId="0"/>
      <p:bldP spid="48" grpId="0" animBg="1"/>
      <p:bldP spid="49" grpId="0"/>
      <p:bldP spid="50" grpId="0" animBg="1"/>
      <p:bldP spid="51" grpId="0" animBg="1"/>
      <p:bldP spid="54" grpId="0"/>
      <p:bldP spid="5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R-CNN vs. SPP net vs. Fast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15" y="3789040"/>
            <a:ext cx="3225040" cy="225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90984"/>
            <a:ext cx="3039734" cy="18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46" y="1268760"/>
            <a:ext cx="3305324" cy="175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20583" y="3198783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R-CNN</a:t>
            </a:r>
            <a:endParaRPr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785454" y="3214423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SPP net</a:t>
            </a:r>
            <a:endParaRPr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030405" y="5991671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 R-CNN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4150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Faster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7524" y="2276872"/>
            <a:ext cx="648072" cy="22682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454512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91680" y="2276872"/>
            <a:ext cx="1944216" cy="22682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13638" y="4545124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Fully Convolutional Features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427984" y="892459"/>
            <a:ext cx="1332148" cy="226825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427984" y="3610761"/>
            <a:ext cx="2736304" cy="226825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56559" y="5879013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Bounding </a:t>
            </a:r>
            <a:r>
              <a:rPr lang="en-US" altLang="ko-KR" dirty="0"/>
              <a:t>B</a:t>
            </a:r>
            <a:r>
              <a:rPr lang="en-US" altLang="ko-KR" dirty="0" smtClean="0"/>
              <a:t>ox Regression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67944" y="3160711"/>
            <a:ext cx="198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BB Classification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5" idx="3"/>
            <a:endCxn id="7" idx="1"/>
          </p:cNvCxnSpPr>
          <p:nvPr/>
        </p:nvCxnSpPr>
        <p:spPr>
          <a:xfrm>
            <a:off x="935596" y="3410998"/>
            <a:ext cx="75608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" idx="3"/>
            <a:endCxn id="9" idx="1"/>
          </p:cNvCxnSpPr>
          <p:nvPr/>
        </p:nvCxnSpPr>
        <p:spPr>
          <a:xfrm flipV="1">
            <a:off x="3635896" y="2026585"/>
            <a:ext cx="792088" cy="13844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7" idx="3"/>
            <a:endCxn id="10" idx="1"/>
          </p:cNvCxnSpPr>
          <p:nvPr/>
        </p:nvCxnSpPr>
        <p:spPr>
          <a:xfrm>
            <a:off x="3635896" y="3410998"/>
            <a:ext cx="792088" cy="13338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884368" y="2276872"/>
            <a:ext cx="648072" cy="2268252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 smtClean="0"/>
              <a:t>Fast R-CNN</a:t>
            </a:r>
            <a:endParaRPr lang="ko-KR" altLang="en-US" sz="2800" b="1" dirty="0"/>
          </a:p>
        </p:txBody>
      </p:sp>
      <p:cxnSp>
        <p:nvCxnSpPr>
          <p:cNvPr id="26" name="직선 화살표 연결선 25"/>
          <p:cNvCxnSpPr>
            <a:stCxn id="9" idx="3"/>
            <a:endCxn id="25" idx="1"/>
          </p:cNvCxnSpPr>
          <p:nvPr/>
        </p:nvCxnSpPr>
        <p:spPr>
          <a:xfrm>
            <a:off x="5760132" y="2026585"/>
            <a:ext cx="2124236" cy="13844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0" idx="3"/>
            <a:endCxn id="25" idx="1"/>
          </p:cNvCxnSpPr>
          <p:nvPr/>
        </p:nvCxnSpPr>
        <p:spPr>
          <a:xfrm flipV="1">
            <a:off x="7164288" y="3410998"/>
            <a:ext cx="720080" cy="13338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8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 animBg="1"/>
      <p:bldP spid="11" grpId="0"/>
      <p:bldP spid="12" grpId="0"/>
      <p:bldP spid="2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R-CNN vs. SPP net vs. Fast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64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15" y="3789040"/>
            <a:ext cx="3225040" cy="225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90984"/>
            <a:ext cx="3039734" cy="18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46" y="1268760"/>
            <a:ext cx="3305324" cy="175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20583" y="3068960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R-CNN</a:t>
            </a:r>
            <a:endParaRPr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785454" y="3084600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SPP net</a:t>
            </a:r>
            <a:endParaRPr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030405" y="5991671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 R-CNN</a:t>
            </a:r>
            <a:endParaRPr lang="ko-KR" altLang="en-US" sz="2400" dirty="0" smtClean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102" y="3698549"/>
            <a:ext cx="3327090" cy="221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91841" y="5991671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Faster R-CNN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3057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65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79" y="1177201"/>
            <a:ext cx="8657978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8575200" cy="654032"/>
          </a:xfrm>
        </p:spPr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95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9" y="997468"/>
            <a:ext cx="8901228" cy="469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3825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31" y="692696"/>
            <a:ext cx="8391914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7479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442913"/>
            <a:ext cx="8943975" cy="597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91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66725"/>
            <a:ext cx="8867775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381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4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6672"/>
            <a:ext cx="8748464" cy="585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640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3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3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33118</TotalTime>
  <Words>175</Words>
  <Application>Microsoft Office PowerPoint</Application>
  <PresentationFormat>화면 슬라이드 쇼(4:3)</PresentationFormat>
  <Paragraphs>119</Paragraphs>
  <Slides>70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1" baseType="lpstr">
      <vt:lpstr>Office 테마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Results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Results</vt:lpstr>
      <vt:lpstr>Results</vt:lpstr>
      <vt:lpstr>R-CNN</vt:lpstr>
      <vt:lpstr>SPP net</vt:lpstr>
      <vt:lpstr>R-CNN vs. SPP net</vt:lpstr>
      <vt:lpstr>Fast R-CNN</vt:lpstr>
      <vt:lpstr>R-CNN vs. SPP net vs. Fast R-CNN</vt:lpstr>
      <vt:lpstr>Faster R-CNN</vt:lpstr>
      <vt:lpstr>R-CNN vs. SPP net vs. Fast R-CNN</vt:lpstr>
      <vt:lpstr>Results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CPSLAB</cp:lastModifiedBy>
  <cp:revision>1117</cp:revision>
  <dcterms:created xsi:type="dcterms:W3CDTF">2010-03-17T18:05:41Z</dcterms:created>
  <dcterms:modified xsi:type="dcterms:W3CDTF">2017-01-10T04:17:49Z</dcterms:modified>
</cp:coreProperties>
</file>